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E3369-04E5-4CE2-A241-B887B869A737}" v="161" dt="2020-09-25T03:42:35.386"/>
    <p1510:client id="{BEB17E76-B542-462D-85CD-769985FCDB36}" v="1988" dt="2020-09-24T13:53:26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6027" autoAdjust="0"/>
  </p:normalViewPr>
  <p:slideViewPr>
    <p:cSldViewPr snapToGrid="0">
      <p:cViewPr varScale="1">
        <p:scale>
          <a:sx n="108" d="100"/>
          <a:sy n="108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22D48-91E1-4588-96BD-25196AF316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D8FA01-233F-46CE-93CE-7C7BD2AECAC0}">
      <dgm:prSet/>
      <dgm:spPr/>
      <dgm:t>
        <a:bodyPr/>
        <a:lstStyle/>
        <a:p>
          <a:r>
            <a:rPr lang="en-US"/>
            <a:t>Have a pet dragon </a:t>
          </a:r>
        </a:p>
      </dgm:t>
    </dgm:pt>
    <dgm:pt modelId="{C9C44DE8-97A6-4FF5-B73C-75F97C8D3EC0}" type="parTrans" cxnId="{F43B1867-85EA-4287-B40D-F91D5B6788CC}">
      <dgm:prSet/>
      <dgm:spPr/>
      <dgm:t>
        <a:bodyPr/>
        <a:lstStyle/>
        <a:p>
          <a:endParaRPr lang="en-US"/>
        </a:p>
      </dgm:t>
    </dgm:pt>
    <dgm:pt modelId="{1A168D00-5624-4CDC-9A5F-9FE10B1E08BC}" type="sibTrans" cxnId="{F43B1867-85EA-4287-B40D-F91D5B6788CC}">
      <dgm:prSet/>
      <dgm:spPr/>
      <dgm:t>
        <a:bodyPr/>
        <a:lstStyle/>
        <a:p>
          <a:endParaRPr lang="en-US"/>
        </a:p>
      </dgm:t>
    </dgm:pt>
    <dgm:pt modelId="{7B773559-84DB-40D6-9374-B602D91D3D23}">
      <dgm:prSet/>
      <dgm:spPr/>
      <dgm:t>
        <a:bodyPr/>
        <a:lstStyle/>
        <a:p>
          <a:r>
            <a:rPr lang="en-US"/>
            <a:t>Have a pet gargoyle</a:t>
          </a:r>
        </a:p>
      </dgm:t>
    </dgm:pt>
    <dgm:pt modelId="{16E439B6-A4F4-49D8-8E6B-56CFAD468A37}" type="parTrans" cxnId="{3575F80C-C94D-49A6-8748-67E47A349283}">
      <dgm:prSet/>
      <dgm:spPr/>
      <dgm:t>
        <a:bodyPr/>
        <a:lstStyle/>
        <a:p>
          <a:endParaRPr lang="en-US"/>
        </a:p>
      </dgm:t>
    </dgm:pt>
    <dgm:pt modelId="{90962AEA-A005-402C-B818-6481C8DDC040}" type="sibTrans" cxnId="{3575F80C-C94D-49A6-8748-67E47A349283}">
      <dgm:prSet/>
      <dgm:spPr/>
      <dgm:t>
        <a:bodyPr/>
        <a:lstStyle/>
        <a:p>
          <a:endParaRPr lang="en-US"/>
        </a:p>
      </dgm:t>
    </dgm:pt>
    <dgm:pt modelId="{11F2E359-C843-44F9-BD55-45B18791123C}" type="pres">
      <dgm:prSet presAssocID="{ED422D48-91E1-4588-96BD-25196AF316F9}" presName="linear" presStyleCnt="0">
        <dgm:presLayoutVars>
          <dgm:animLvl val="lvl"/>
          <dgm:resizeHandles val="exact"/>
        </dgm:presLayoutVars>
      </dgm:prSet>
      <dgm:spPr/>
    </dgm:pt>
    <dgm:pt modelId="{D85207BF-DD35-4390-9752-1FFFFC70D4B2}" type="pres">
      <dgm:prSet presAssocID="{60D8FA01-233F-46CE-93CE-7C7BD2AECA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7DFF59-C5EE-432F-B2C4-F305D4ED56AA}" type="pres">
      <dgm:prSet presAssocID="{1A168D00-5624-4CDC-9A5F-9FE10B1E08BC}" presName="spacer" presStyleCnt="0"/>
      <dgm:spPr/>
    </dgm:pt>
    <dgm:pt modelId="{68D32781-794F-4F04-9197-83BA83B1B199}" type="pres">
      <dgm:prSet presAssocID="{7B773559-84DB-40D6-9374-B602D91D3D2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75F80C-C94D-49A6-8748-67E47A349283}" srcId="{ED422D48-91E1-4588-96BD-25196AF316F9}" destId="{7B773559-84DB-40D6-9374-B602D91D3D23}" srcOrd="1" destOrd="0" parTransId="{16E439B6-A4F4-49D8-8E6B-56CFAD468A37}" sibTransId="{90962AEA-A005-402C-B818-6481C8DDC040}"/>
    <dgm:cxn modelId="{A584A540-814D-44F4-9617-AFCC4B136BEC}" type="presOf" srcId="{ED422D48-91E1-4588-96BD-25196AF316F9}" destId="{11F2E359-C843-44F9-BD55-45B18791123C}" srcOrd="0" destOrd="0" presId="urn:microsoft.com/office/officeart/2005/8/layout/vList2"/>
    <dgm:cxn modelId="{F43B1867-85EA-4287-B40D-F91D5B6788CC}" srcId="{ED422D48-91E1-4588-96BD-25196AF316F9}" destId="{60D8FA01-233F-46CE-93CE-7C7BD2AECAC0}" srcOrd="0" destOrd="0" parTransId="{C9C44DE8-97A6-4FF5-B73C-75F97C8D3EC0}" sibTransId="{1A168D00-5624-4CDC-9A5F-9FE10B1E08BC}"/>
    <dgm:cxn modelId="{F6D6DCC9-DAB8-489F-A6A6-083E4826A8F5}" type="presOf" srcId="{60D8FA01-233F-46CE-93CE-7C7BD2AECAC0}" destId="{D85207BF-DD35-4390-9752-1FFFFC70D4B2}" srcOrd="0" destOrd="0" presId="urn:microsoft.com/office/officeart/2005/8/layout/vList2"/>
    <dgm:cxn modelId="{DBB76FCA-F723-4FDB-B1DD-6E8D72546A3D}" type="presOf" srcId="{7B773559-84DB-40D6-9374-B602D91D3D23}" destId="{68D32781-794F-4F04-9197-83BA83B1B199}" srcOrd="0" destOrd="0" presId="urn:microsoft.com/office/officeart/2005/8/layout/vList2"/>
    <dgm:cxn modelId="{A7A8EA78-5FBB-4289-8018-6C6116E56BEF}" type="presParOf" srcId="{11F2E359-C843-44F9-BD55-45B18791123C}" destId="{D85207BF-DD35-4390-9752-1FFFFC70D4B2}" srcOrd="0" destOrd="0" presId="urn:microsoft.com/office/officeart/2005/8/layout/vList2"/>
    <dgm:cxn modelId="{AA514C0B-DEDD-489A-B515-5379554387C9}" type="presParOf" srcId="{11F2E359-C843-44F9-BD55-45B18791123C}" destId="{A87DFF59-C5EE-432F-B2C4-F305D4ED56AA}" srcOrd="1" destOrd="0" presId="urn:microsoft.com/office/officeart/2005/8/layout/vList2"/>
    <dgm:cxn modelId="{CB63430E-D2A9-4590-A509-AFD5829A9847}" type="presParOf" srcId="{11F2E359-C843-44F9-BD55-45B18791123C}" destId="{68D32781-794F-4F04-9197-83BA83B1B1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55717-3F56-4EA5-B5E8-733C0BF9E5F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52C386E-FAA8-48A0-908C-6C38C9639528}">
      <dgm:prSet/>
      <dgm:spPr/>
      <dgm:t>
        <a:bodyPr/>
        <a:lstStyle/>
        <a:p>
          <a:pPr>
            <a:defRPr cap="all"/>
          </a:pPr>
          <a:r>
            <a:rPr lang="en-US"/>
            <a:t>Learn the history of Earth Day</a:t>
          </a:r>
        </a:p>
      </dgm:t>
    </dgm:pt>
    <dgm:pt modelId="{1D7FDEB5-8A28-4659-A9BE-DE1A70D28BBB}" type="parTrans" cxnId="{0A94249D-B768-4001-9393-0471B787807B}">
      <dgm:prSet/>
      <dgm:spPr/>
      <dgm:t>
        <a:bodyPr/>
        <a:lstStyle/>
        <a:p>
          <a:endParaRPr lang="en-US"/>
        </a:p>
      </dgm:t>
    </dgm:pt>
    <dgm:pt modelId="{E38D2C17-AAA3-4032-A68A-ACE6C1B6C66E}" type="sibTrans" cxnId="{0A94249D-B768-4001-9393-0471B787807B}">
      <dgm:prSet/>
      <dgm:spPr/>
      <dgm:t>
        <a:bodyPr/>
        <a:lstStyle/>
        <a:p>
          <a:endParaRPr lang="en-US"/>
        </a:p>
      </dgm:t>
    </dgm:pt>
    <dgm:pt modelId="{51ABBCD1-35F2-4C3C-B1E3-CA15F57F7D0C}">
      <dgm:prSet/>
      <dgm:spPr/>
      <dgm:t>
        <a:bodyPr/>
        <a:lstStyle/>
        <a:p>
          <a:pPr>
            <a:defRPr cap="all"/>
          </a:pPr>
          <a:r>
            <a:rPr lang="en-US"/>
            <a:t>Discuss the importance of the Day</a:t>
          </a:r>
        </a:p>
      </dgm:t>
    </dgm:pt>
    <dgm:pt modelId="{1EF23FDC-9F15-4531-860D-4ED6D3E96B72}" type="parTrans" cxnId="{E30A1397-1372-43E8-A212-DF7AA669C8E2}">
      <dgm:prSet/>
      <dgm:spPr/>
      <dgm:t>
        <a:bodyPr/>
        <a:lstStyle/>
        <a:p>
          <a:endParaRPr lang="en-US"/>
        </a:p>
      </dgm:t>
    </dgm:pt>
    <dgm:pt modelId="{08BAC235-0310-464D-BDF2-05AC84B98C21}" type="sibTrans" cxnId="{E30A1397-1372-43E8-A212-DF7AA669C8E2}">
      <dgm:prSet/>
      <dgm:spPr/>
      <dgm:t>
        <a:bodyPr/>
        <a:lstStyle/>
        <a:p>
          <a:endParaRPr lang="en-US"/>
        </a:p>
      </dgm:t>
    </dgm:pt>
    <dgm:pt modelId="{C95E5C4F-1091-43BF-AD21-F9FF2971A227}">
      <dgm:prSet/>
      <dgm:spPr/>
      <dgm:t>
        <a:bodyPr/>
        <a:lstStyle/>
        <a:p>
          <a:pPr>
            <a:defRPr cap="all"/>
          </a:pPr>
          <a:r>
            <a:rPr lang="en-US"/>
            <a:t>Learn what you can do </a:t>
          </a:r>
        </a:p>
      </dgm:t>
    </dgm:pt>
    <dgm:pt modelId="{5BCBEF54-2EC9-4264-8378-90D3688C82CD}" type="parTrans" cxnId="{F20AB13F-E833-40E7-B4A3-304FDC026D05}">
      <dgm:prSet/>
      <dgm:spPr/>
      <dgm:t>
        <a:bodyPr/>
        <a:lstStyle/>
        <a:p>
          <a:endParaRPr lang="en-US"/>
        </a:p>
      </dgm:t>
    </dgm:pt>
    <dgm:pt modelId="{28A9F641-616F-4D34-9516-585057F8895B}" type="sibTrans" cxnId="{F20AB13F-E833-40E7-B4A3-304FDC026D05}">
      <dgm:prSet/>
      <dgm:spPr/>
      <dgm:t>
        <a:bodyPr/>
        <a:lstStyle/>
        <a:p>
          <a:endParaRPr lang="en-US"/>
        </a:p>
      </dgm:t>
    </dgm:pt>
    <dgm:pt modelId="{074AB987-6391-44BA-A149-BAA3AB58B418}" type="pres">
      <dgm:prSet presAssocID="{90755717-3F56-4EA5-B5E8-733C0BF9E5FC}" presName="root" presStyleCnt="0">
        <dgm:presLayoutVars>
          <dgm:dir/>
          <dgm:resizeHandles val="exact"/>
        </dgm:presLayoutVars>
      </dgm:prSet>
      <dgm:spPr/>
    </dgm:pt>
    <dgm:pt modelId="{966ABA82-45C9-4B38-955E-01E8ADFFBC5F}" type="pres">
      <dgm:prSet presAssocID="{052C386E-FAA8-48A0-908C-6C38C9639528}" presName="compNode" presStyleCnt="0"/>
      <dgm:spPr/>
    </dgm:pt>
    <dgm:pt modelId="{60C01CD8-F1A6-4452-A1EC-F452EF747503}" type="pres">
      <dgm:prSet presAssocID="{052C386E-FAA8-48A0-908C-6C38C963952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DC4A56A-4A39-45C7-B031-54C781DF5BE2}" type="pres">
      <dgm:prSet presAssocID="{052C386E-FAA8-48A0-908C-6C38C96395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7719528-755C-4024-8C51-502EB7959643}" type="pres">
      <dgm:prSet presAssocID="{052C386E-FAA8-48A0-908C-6C38C9639528}" presName="spaceRect" presStyleCnt="0"/>
      <dgm:spPr/>
    </dgm:pt>
    <dgm:pt modelId="{258A75D9-8556-40A4-B9CA-24DF4B95DB37}" type="pres">
      <dgm:prSet presAssocID="{052C386E-FAA8-48A0-908C-6C38C9639528}" presName="textRect" presStyleLbl="revTx" presStyleIdx="0" presStyleCnt="3">
        <dgm:presLayoutVars>
          <dgm:chMax val="1"/>
          <dgm:chPref val="1"/>
        </dgm:presLayoutVars>
      </dgm:prSet>
      <dgm:spPr/>
    </dgm:pt>
    <dgm:pt modelId="{BC217F5D-5696-4B37-AD4F-A1CC49F4B8B6}" type="pres">
      <dgm:prSet presAssocID="{E38D2C17-AAA3-4032-A68A-ACE6C1B6C66E}" presName="sibTrans" presStyleCnt="0"/>
      <dgm:spPr/>
    </dgm:pt>
    <dgm:pt modelId="{8FA8723F-C2B4-470D-9289-138DA4D1640C}" type="pres">
      <dgm:prSet presAssocID="{51ABBCD1-35F2-4C3C-B1E3-CA15F57F7D0C}" presName="compNode" presStyleCnt="0"/>
      <dgm:spPr/>
    </dgm:pt>
    <dgm:pt modelId="{CFD09997-A85A-4D9B-A2A0-DD19CFEBC9E7}" type="pres">
      <dgm:prSet presAssocID="{51ABBCD1-35F2-4C3C-B1E3-CA15F57F7D0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EB54D0-09DB-4934-A826-B089E15A4488}" type="pres">
      <dgm:prSet presAssocID="{51ABBCD1-35F2-4C3C-B1E3-CA15F57F7D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1E6835-CA10-4CBC-91B1-CF722548DBD0}" type="pres">
      <dgm:prSet presAssocID="{51ABBCD1-35F2-4C3C-B1E3-CA15F57F7D0C}" presName="spaceRect" presStyleCnt="0"/>
      <dgm:spPr/>
    </dgm:pt>
    <dgm:pt modelId="{D9549304-147D-49DF-9C80-2AA4622AC948}" type="pres">
      <dgm:prSet presAssocID="{51ABBCD1-35F2-4C3C-B1E3-CA15F57F7D0C}" presName="textRect" presStyleLbl="revTx" presStyleIdx="1" presStyleCnt="3">
        <dgm:presLayoutVars>
          <dgm:chMax val="1"/>
          <dgm:chPref val="1"/>
        </dgm:presLayoutVars>
      </dgm:prSet>
      <dgm:spPr/>
    </dgm:pt>
    <dgm:pt modelId="{E9567F40-89EC-4BFC-9186-72A322DBD179}" type="pres">
      <dgm:prSet presAssocID="{08BAC235-0310-464D-BDF2-05AC84B98C21}" presName="sibTrans" presStyleCnt="0"/>
      <dgm:spPr/>
    </dgm:pt>
    <dgm:pt modelId="{92BED95D-F62D-4AF5-95F0-B858F3E2E23F}" type="pres">
      <dgm:prSet presAssocID="{C95E5C4F-1091-43BF-AD21-F9FF2971A227}" presName="compNode" presStyleCnt="0"/>
      <dgm:spPr/>
    </dgm:pt>
    <dgm:pt modelId="{E7F22C83-7F63-4B51-8763-03C431797F20}" type="pres">
      <dgm:prSet presAssocID="{C95E5C4F-1091-43BF-AD21-F9FF2971A22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ECD65CC-5932-4432-8C83-66A7CEA48B66}" type="pres">
      <dgm:prSet presAssocID="{C95E5C4F-1091-43BF-AD21-F9FF2971A2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B42B080-E7CD-4782-9A2E-D3FAD331FAFA}" type="pres">
      <dgm:prSet presAssocID="{C95E5C4F-1091-43BF-AD21-F9FF2971A227}" presName="spaceRect" presStyleCnt="0"/>
      <dgm:spPr/>
    </dgm:pt>
    <dgm:pt modelId="{1A1C5ACE-D077-4999-9EE5-3427C8645C18}" type="pres">
      <dgm:prSet presAssocID="{C95E5C4F-1091-43BF-AD21-F9FF2971A22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AB13F-E833-40E7-B4A3-304FDC026D05}" srcId="{90755717-3F56-4EA5-B5E8-733C0BF9E5FC}" destId="{C95E5C4F-1091-43BF-AD21-F9FF2971A227}" srcOrd="2" destOrd="0" parTransId="{5BCBEF54-2EC9-4264-8378-90D3688C82CD}" sibTransId="{28A9F641-616F-4D34-9516-585057F8895B}"/>
    <dgm:cxn modelId="{2296BB46-2AD4-4E99-BEFA-BBFB67E97805}" type="presOf" srcId="{C95E5C4F-1091-43BF-AD21-F9FF2971A227}" destId="{1A1C5ACE-D077-4999-9EE5-3427C8645C18}" srcOrd="0" destOrd="0" presId="urn:microsoft.com/office/officeart/2018/5/layout/IconLeafLabelList"/>
    <dgm:cxn modelId="{93E3A954-110B-4C8E-BD69-787FAA277BD5}" type="presOf" srcId="{052C386E-FAA8-48A0-908C-6C38C9639528}" destId="{258A75D9-8556-40A4-B9CA-24DF4B95DB37}" srcOrd="0" destOrd="0" presId="urn:microsoft.com/office/officeart/2018/5/layout/IconLeafLabelList"/>
    <dgm:cxn modelId="{41A0B074-5246-4573-A665-D547DB20495F}" type="presOf" srcId="{51ABBCD1-35F2-4C3C-B1E3-CA15F57F7D0C}" destId="{D9549304-147D-49DF-9C80-2AA4622AC948}" srcOrd="0" destOrd="0" presId="urn:microsoft.com/office/officeart/2018/5/layout/IconLeafLabelList"/>
    <dgm:cxn modelId="{E30A1397-1372-43E8-A212-DF7AA669C8E2}" srcId="{90755717-3F56-4EA5-B5E8-733C0BF9E5FC}" destId="{51ABBCD1-35F2-4C3C-B1E3-CA15F57F7D0C}" srcOrd="1" destOrd="0" parTransId="{1EF23FDC-9F15-4531-860D-4ED6D3E96B72}" sibTransId="{08BAC235-0310-464D-BDF2-05AC84B98C21}"/>
    <dgm:cxn modelId="{0A94249D-B768-4001-9393-0471B787807B}" srcId="{90755717-3F56-4EA5-B5E8-733C0BF9E5FC}" destId="{052C386E-FAA8-48A0-908C-6C38C9639528}" srcOrd="0" destOrd="0" parTransId="{1D7FDEB5-8A28-4659-A9BE-DE1A70D28BBB}" sibTransId="{E38D2C17-AAA3-4032-A68A-ACE6C1B6C66E}"/>
    <dgm:cxn modelId="{97AA3CC7-4B7E-4477-BF0B-8A882516E19D}" type="presOf" srcId="{90755717-3F56-4EA5-B5E8-733C0BF9E5FC}" destId="{074AB987-6391-44BA-A149-BAA3AB58B418}" srcOrd="0" destOrd="0" presId="urn:microsoft.com/office/officeart/2018/5/layout/IconLeafLabelList"/>
    <dgm:cxn modelId="{4C79B967-1C4C-4187-A2D2-68FC04178917}" type="presParOf" srcId="{074AB987-6391-44BA-A149-BAA3AB58B418}" destId="{966ABA82-45C9-4B38-955E-01E8ADFFBC5F}" srcOrd="0" destOrd="0" presId="urn:microsoft.com/office/officeart/2018/5/layout/IconLeafLabelList"/>
    <dgm:cxn modelId="{89E9ABF5-96FB-4FA9-892C-792E94A5A114}" type="presParOf" srcId="{966ABA82-45C9-4B38-955E-01E8ADFFBC5F}" destId="{60C01CD8-F1A6-4452-A1EC-F452EF747503}" srcOrd="0" destOrd="0" presId="urn:microsoft.com/office/officeart/2018/5/layout/IconLeafLabelList"/>
    <dgm:cxn modelId="{8ACA6E85-A100-4FF9-9260-660BDFF9102F}" type="presParOf" srcId="{966ABA82-45C9-4B38-955E-01E8ADFFBC5F}" destId="{7DC4A56A-4A39-45C7-B031-54C781DF5BE2}" srcOrd="1" destOrd="0" presId="urn:microsoft.com/office/officeart/2018/5/layout/IconLeafLabelList"/>
    <dgm:cxn modelId="{77C5B076-E1F9-4832-AEE1-E9E6EF16BB75}" type="presParOf" srcId="{966ABA82-45C9-4B38-955E-01E8ADFFBC5F}" destId="{47719528-755C-4024-8C51-502EB7959643}" srcOrd="2" destOrd="0" presId="urn:microsoft.com/office/officeart/2018/5/layout/IconLeafLabelList"/>
    <dgm:cxn modelId="{612541B1-6E14-4DE3-B249-587E36F51172}" type="presParOf" srcId="{966ABA82-45C9-4B38-955E-01E8ADFFBC5F}" destId="{258A75D9-8556-40A4-B9CA-24DF4B95DB37}" srcOrd="3" destOrd="0" presId="urn:microsoft.com/office/officeart/2018/5/layout/IconLeafLabelList"/>
    <dgm:cxn modelId="{46592734-6A5E-4C16-AA50-9C6BD0FE7725}" type="presParOf" srcId="{074AB987-6391-44BA-A149-BAA3AB58B418}" destId="{BC217F5D-5696-4B37-AD4F-A1CC49F4B8B6}" srcOrd="1" destOrd="0" presId="urn:microsoft.com/office/officeart/2018/5/layout/IconLeafLabelList"/>
    <dgm:cxn modelId="{A6EEFF0F-8D35-4886-A2C9-3BB7E5C4D37D}" type="presParOf" srcId="{074AB987-6391-44BA-A149-BAA3AB58B418}" destId="{8FA8723F-C2B4-470D-9289-138DA4D1640C}" srcOrd="2" destOrd="0" presId="urn:microsoft.com/office/officeart/2018/5/layout/IconLeafLabelList"/>
    <dgm:cxn modelId="{4C9D5AC2-AB37-4E29-960A-924513972128}" type="presParOf" srcId="{8FA8723F-C2B4-470D-9289-138DA4D1640C}" destId="{CFD09997-A85A-4D9B-A2A0-DD19CFEBC9E7}" srcOrd="0" destOrd="0" presId="urn:microsoft.com/office/officeart/2018/5/layout/IconLeafLabelList"/>
    <dgm:cxn modelId="{CDBB4BE6-3870-48BD-9879-B24D4B0B61B6}" type="presParOf" srcId="{8FA8723F-C2B4-470D-9289-138DA4D1640C}" destId="{E9EB54D0-09DB-4934-A826-B089E15A4488}" srcOrd="1" destOrd="0" presId="urn:microsoft.com/office/officeart/2018/5/layout/IconLeafLabelList"/>
    <dgm:cxn modelId="{A70633DB-08A1-438C-BE1C-2743C810F810}" type="presParOf" srcId="{8FA8723F-C2B4-470D-9289-138DA4D1640C}" destId="{AA1E6835-CA10-4CBC-91B1-CF722548DBD0}" srcOrd="2" destOrd="0" presId="urn:microsoft.com/office/officeart/2018/5/layout/IconLeafLabelList"/>
    <dgm:cxn modelId="{E900F97F-E3C2-4BCF-BB6F-AD8E1AF4A5DA}" type="presParOf" srcId="{8FA8723F-C2B4-470D-9289-138DA4D1640C}" destId="{D9549304-147D-49DF-9C80-2AA4622AC948}" srcOrd="3" destOrd="0" presId="urn:microsoft.com/office/officeart/2018/5/layout/IconLeafLabelList"/>
    <dgm:cxn modelId="{EF70A798-61CD-4957-B206-C395908DC4D2}" type="presParOf" srcId="{074AB987-6391-44BA-A149-BAA3AB58B418}" destId="{E9567F40-89EC-4BFC-9186-72A322DBD179}" srcOrd="3" destOrd="0" presId="urn:microsoft.com/office/officeart/2018/5/layout/IconLeafLabelList"/>
    <dgm:cxn modelId="{B05B2F86-DFBD-4BCD-8626-2B81CF7D13EE}" type="presParOf" srcId="{074AB987-6391-44BA-A149-BAA3AB58B418}" destId="{92BED95D-F62D-4AF5-95F0-B858F3E2E23F}" srcOrd="4" destOrd="0" presId="urn:microsoft.com/office/officeart/2018/5/layout/IconLeafLabelList"/>
    <dgm:cxn modelId="{334C143B-B137-48CB-8714-25C3E94774B2}" type="presParOf" srcId="{92BED95D-F62D-4AF5-95F0-B858F3E2E23F}" destId="{E7F22C83-7F63-4B51-8763-03C431797F20}" srcOrd="0" destOrd="0" presId="urn:microsoft.com/office/officeart/2018/5/layout/IconLeafLabelList"/>
    <dgm:cxn modelId="{67E039CD-E90A-4199-BC7E-339BFECBA126}" type="presParOf" srcId="{92BED95D-F62D-4AF5-95F0-B858F3E2E23F}" destId="{2ECD65CC-5932-4432-8C83-66A7CEA48B66}" srcOrd="1" destOrd="0" presId="urn:microsoft.com/office/officeart/2018/5/layout/IconLeafLabelList"/>
    <dgm:cxn modelId="{A5184400-0012-4156-B0F3-864A9F1C660B}" type="presParOf" srcId="{92BED95D-F62D-4AF5-95F0-B858F3E2E23F}" destId="{1B42B080-E7CD-4782-9A2E-D3FAD331FAFA}" srcOrd="2" destOrd="0" presId="urn:microsoft.com/office/officeart/2018/5/layout/IconLeafLabelList"/>
    <dgm:cxn modelId="{1552256A-52C3-469A-8B2A-81ED2A8F91CE}" type="presParOf" srcId="{92BED95D-F62D-4AF5-95F0-B858F3E2E23F}" destId="{1A1C5ACE-D077-4999-9EE5-3427C8645C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E9365-620E-4CC8-81C7-2EB129A71F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220A9C-36CA-4326-8DCA-4BF1FC48AB74}">
      <dgm:prSet/>
      <dgm:spPr/>
      <dgm:t>
        <a:bodyPr/>
        <a:lstStyle/>
        <a:p>
          <a:r>
            <a:rPr lang="en-US"/>
            <a:t>The first Earth Day led to the creation of the Environmental Protection Agency </a:t>
          </a:r>
        </a:p>
      </dgm:t>
    </dgm:pt>
    <dgm:pt modelId="{B8A9E8F6-41EA-4779-96B1-494A55A54F73}" type="parTrans" cxnId="{063F2442-2E63-4561-9FD1-3B5F5BEE280E}">
      <dgm:prSet/>
      <dgm:spPr/>
      <dgm:t>
        <a:bodyPr/>
        <a:lstStyle/>
        <a:p>
          <a:endParaRPr lang="en-US"/>
        </a:p>
      </dgm:t>
    </dgm:pt>
    <dgm:pt modelId="{F0AA7C00-96B9-43B6-A8B5-6D62FADEC435}" type="sibTrans" cxnId="{063F2442-2E63-4561-9FD1-3B5F5BEE280E}">
      <dgm:prSet/>
      <dgm:spPr/>
      <dgm:t>
        <a:bodyPr/>
        <a:lstStyle/>
        <a:p>
          <a:endParaRPr lang="en-US"/>
        </a:p>
      </dgm:t>
    </dgm:pt>
    <dgm:pt modelId="{94E2A5DD-4C9D-4E51-8A84-7B5E48411319}">
      <dgm:prSet/>
      <dgm:spPr/>
      <dgm:t>
        <a:bodyPr/>
        <a:lstStyle/>
        <a:p>
          <a:r>
            <a:rPr lang="en-US"/>
            <a:t>1970 Congress passed the National Environmental Education Act,  the Occupational Safety and Health Act, and the Clean Air Act. </a:t>
          </a:r>
        </a:p>
      </dgm:t>
    </dgm:pt>
    <dgm:pt modelId="{94EF63B8-3F26-42A5-B784-75396A927718}" type="parTrans" cxnId="{9E3DA0A3-BD5D-4DBC-AE05-952ECD055FCC}">
      <dgm:prSet/>
      <dgm:spPr/>
      <dgm:t>
        <a:bodyPr/>
        <a:lstStyle/>
        <a:p>
          <a:endParaRPr lang="en-US"/>
        </a:p>
      </dgm:t>
    </dgm:pt>
    <dgm:pt modelId="{FD03DC4A-2AD3-4508-BD7A-2AAE4DFB97E3}" type="sibTrans" cxnId="{9E3DA0A3-BD5D-4DBC-AE05-952ECD055FCC}">
      <dgm:prSet/>
      <dgm:spPr/>
      <dgm:t>
        <a:bodyPr/>
        <a:lstStyle/>
        <a:p>
          <a:endParaRPr lang="en-US"/>
        </a:p>
      </dgm:t>
    </dgm:pt>
    <dgm:pt modelId="{79A71629-5835-439E-9FC7-AEEDC75DA109}">
      <dgm:prSet/>
      <dgm:spPr/>
      <dgm:t>
        <a:bodyPr/>
        <a:lstStyle/>
        <a:p>
          <a:r>
            <a:rPr lang="en-US"/>
            <a:t>1972 Congress passed the Clean Water Act. </a:t>
          </a:r>
        </a:p>
      </dgm:t>
    </dgm:pt>
    <dgm:pt modelId="{5E90EF42-292A-4056-ACAF-77E4C32B12B7}" type="parTrans" cxnId="{DDBAE6A4-4711-4B6E-8CE8-FB1CE0B660E6}">
      <dgm:prSet/>
      <dgm:spPr/>
      <dgm:t>
        <a:bodyPr/>
        <a:lstStyle/>
        <a:p>
          <a:endParaRPr lang="en-US"/>
        </a:p>
      </dgm:t>
    </dgm:pt>
    <dgm:pt modelId="{2ED93777-A9A0-4F87-A9DB-0F030BF752BF}" type="sibTrans" cxnId="{DDBAE6A4-4711-4B6E-8CE8-FB1CE0B660E6}">
      <dgm:prSet/>
      <dgm:spPr/>
      <dgm:t>
        <a:bodyPr/>
        <a:lstStyle/>
        <a:p>
          <a:endParaRPr lang="en-US"/>
        </a:p>
      </dgm:t>
    </dgm:pt>
    <dgm:pt modelId="{117C48BB-5405-4F94-A823-2B0AFCCF8B13}">
      <dgm:prSet/>
      <dgm:spPr/>
      <dgm:t>
        <a:bodyPr/>
        <a:lstStyle/>
        <a:p>
          <a:r>
            <a:rPr lang="en-US"/>
            <a:t>1973 Congress passed the Endangered Species Act and soon after the Federal Insecticide, Fungicide, and Rodenticide Act. </a:t>
          </a:r>
        </a:p>
      </dgm:t>
    </dgm:pt>
    <dgm:pt modelId="{0A479C8A-8EAA-4221-8B68-E3E4E56A0D26}" type="parTrans" cxnId="{691067FE-1EC0-4567-BA06-7504F9BA505E}">
      <dgm:prSet/>
      <dgm:spPr/>
      <dgm:t>
        <a:bodyPr/>
        <a:lstStyle/>
        <a:p>
          <a:endParaRPr lang="en-US"/>
        </a:p>
      </dgm:t>
    </dgm:pt>
    <dgm:pt modelId="{F619BAFE-692C-4C9E-AE5C-37B5F387F585}" type="sibTrans" cxnId="{691067FE-1EC0-4567-BA06-7504F9BA505E}">
      <dgm:prSet/>
      <dgm:spPr/>
      <dgm:t>
        <a:bodyPr/>
        <a:lstStyle/>
        <a:p>
          <a:endParaRPr lang="en-US"/>
        </a:p>
      </dgm:t>
    </dgm:pt>
    <dgm:pt modelId="{D40A2B20-465D-4C03-A502-09AB2FB51500}">
      <dgm:prSet/>
      <dgm:spPr/>
      <dgm:t>
        <a:bodyPr/>
        <a:lstStyle/>
        <a:p>
          <a:r>
            <a:rPr lang="en-US"/>
            <a:t>1990 - Earth Day went global, mobilizing 200 million people in 141 countries and lifting environmental issues onto the world stage. Earth Day 1990 gave a huge boost to recycling efforts worldwide and helped pave the way for the 1992 United Nations Earth Summit in Rio de Janeiro</a:t>
          </a:r>
        </a:p>
      </dgm:t>
    </dgm:pt>
    <dgm:pt modelId="{55D94CAF-6434-4925-9F61-403A68FD0CF1}" type="parTrans" cxnId="{397EACAB-4CEC-4554-8111-B900FE28AD01}">
      <dgm:prSet/>
      <dgm:spPr/>
      <dgm:t>
        <a:bodyPr/>
        <a:lstStyle/>
        <a:p>
          <a:endParaRPr lang="en-US"/>
        </a:p>
      </dgm:t>
    </dgm:pt>
    <dgm:pt modelId="{8E411434-D11D-4691-B100-7EAE6C49EA15}" type="sibTrans" cxnId="{397EACAB-4CEC-4554-8111-B900FE28AD01}">
      <dgm:prSet/>
      <dgm:spPr/>
      <dgm:t>
        <a:bodyPr/>
        <a:lstStyle/>
        <a:p>
          <a:endParaRPr lang="en-US"/>
        </a:p>
      </dgm:t>
    </dgm:pt>
    <dgm:pt modelId="{11988CB1-837E-4493-AD02-E4F9A62209BF}" type="pres">
      <dgm:prSet presAssocID="{AFFE9365-620E-4CC8-81C7-2EB129A71F63}" presName="vert0" presStyleCnt="0">
        <dgm:presLayoutVars>
          <dgm:dir/>
          <dgm:animOne val="branch"/>
          <dgm:animLvl val="lvl"/>
        </dgm:presLayoutVars>
      </dgm:prSet>
      <dgm:spPr/>
    </dgm:pt>
    <dgm:pt modelId="{DBA1A333-3EA8-4EE6-99A9-D6F14F2BC2AA}" type="pres">
      <dgm:prSet presAssocID="{CE220A9C-36CA-4326-8DCA-4BF1FC48AB74}" presName="thickLine" presStyleLbl="alignNode1" presStyleIdx="0" presStyleCnt="5"/>
      <dgm:spPr/>
    </dgm:pt>
    <dgm:pt modelId="{ABD0FFF7-2A28-4F40-A21C-740B3C24D059}" type="pres">
      <dgm:prSet presAssocID="{CE220A9C-36CA-4326-8DCA-4BF1FC48AB74}" presName="horz1" presStyleCnt="0"/>
      <dgm:spPr/>
    </dgm:pt>
    <dgm:pt modelId="{9142C259-3A9A-459A-960A-C9F7895E96A7}" type="pres">
      <dgm:prSet presAssocID="{CE220A9C-36CA-4326-8DCA-4BF1FC48AB74}" presName="tx1" presStyleLbl="revTx" presStyleIdx="0" presStyleCnt="5"/>
      <dgm:spPr/>
    </dgm:pt>
    <dgm:pt modelId="{FB5A1F0C-AAB6-46AE-8F8C-35D52D3A691B}" type="pres">
      <dgm:prSet presAssocID="{CE220A9C-36CA-4326-8DCA-4BF1FC48AB74}" presName="vert1" presStyleCnt="0"/>
      <dgm:spPr/>
    </dgm:pt>
    <dgm:pt modelId="{023A0B3E-5E6F-420B-8A42-DB190FA5DCFC}" type="pres">
      <dgm:prSet presAssocID="{94E2A5DD-4C9D-4E51-8A84-7B5E48411319}" presName="thickLine" presStyleLbl="alignNode1" presStyleIdx="1" presStyleCnt="5"/>
      <dgm:spPr/>
    </dgm:pt>
    <dgm:pt modelId="{8DCB7E2B-DA0C-4390-A070-34200B8E5C4B}" type="pres">
      <dgm:prSet presAssocID="{94E2A5DD-4C9D-4E51-8A84-7B5E48411319}" presName="horz1" presStyleCnt="0"/>
      <dgm:spPr/>
    </dgm:pt>
    <dgm:pt modelId="{9EBDA5BF-E920-45D0-A008-5FFFA9723E92}" type="pres">
      <dgm:prSet presAssocID="{94E2A5DD-4C9D-4E51-8A84-7B5E48411319}" presName="tx1" presStyleLbl="revTx" presStyleIdx="1" presStyleCnt="5"/>
      <dgm:spPr/>
    </dgm:pt>
    <dgm:pt modelId="{0CD10332-9822-483B-91B6-0355879F0100}" type="pres">
      <dgm:prSet presAssocID="{94E2A5DD-4C9D-4E51-8A84-7B5E48411319}" presName="vert1" presStyleCnt="0"/>
      <dgm:spPr/>
    </dgm:pt>
    <dgm:pt modelId="{F2F20B44-EEE4-49CA-AB6A-4543852374D8}" type="pres">
      <dgm:prSet presAssocID="{79A71629-5835-439E-9FC7-AEEDC75DA109}" presName="thickLine" presStyleLbl="alignNode1" presStyleIdx="2" presStyleCnt="5"/>
      <dgm:spPr/>
    </dgm:pt>
    <dgm:pt modelId="{ABAA0628-B0D1-4C8A-8165-ADE58ACC0301}" type="pres">
      <dgm:prSet presAssocID="{79A71629-5835-439E-9FC7-AEEDC75DA109}" presName="horz1" presStyleCnt="0"/>
      <dgm:spPr/>
    </dgm:pt>
    <dgm:pt modelId="{837EDC28-BC88-41B7-9A25-36AF6470C01A}" type="pres">
      <dgm:prSet presAssocID="{79A71629-5835-439E-9FC7-AEEDC75DA109}" presName="tx1" presStyleLbl="revTx" presStyleIdx="2" presStyleCnt="5"/>
      <dgm:spPr/>
    </dgm:pt>
    <dgm:pt modelId="{7889764E-5FA0-4CE6-98CC-57129F5923DE}" type="pres">
      <dgm:prSet presAssocID="{79A71629-5835-439E-9FC7-AEEDC75DA109}" presName="vert1" presStyleCnt="0"/>
      <dgm:spPr/>
    </dgm:pt>
    <dgm:pt modelId="{FB501C1A-D8CF-4A79-8A0E-6F92C7F925B1}" type="pres">
      <dgm:prSet presAssocID="{117C48BB-5405-4F94-A823-2B0AFCCF8B13}" presName="thickLine" presStyleLbl="alignNode1" presStyleIdx="3" presStyleCnt="5"/>
      <dgm:spPr/>
    </dgm:pt>
    <dgm:pt modelId="{A9E6672B-498B-4008-ACA8-6F5EE8167C36}" type="pres">
      <dgm:prSet presAssocID="{117C48BB-5405-4F94-A823-2B0AFCCF8B13}" presName="horz1" presStyleCnt="0"/>
      <dgm:spPr/>
    </dgm:pt>
    <dgm:pt modelId="{ED4891F3-CF1B-42FD-9114-B72E5AE3A6A7}" type="pres">
      <dgm:prSet presAssocID="{117C48BB-5405-4F94-A823-2B0AFCCF8B13}" presName="tx1" presStyleLbl="revTx" presStyleIdx="3" presStyleCnt="5"/>
      <dgm:spPr/>
    </dgm:pt>
    <dgm:pt modelId="{FC1E64CC-BA19-4DBB-BC40-89F6A37B0640}" type="pres">
      <dgm:prSet presAssocID="{117C48BB-5405-4F94-A823-2B0AFCCF8B13}" presName="vert1" presStyleCnt="0"/>
      <dgm:spPr/>
    </dgm:pt>
    <dgm:pt modelId="{8A628D46-2496-469A-A186-D838B61855CC}" type="pres">
      <dgm:prSet presAssocID="{D40A2B20-465D-4C03-A502-09AB2FB51500}" presName="thickLine" presStyleLbl="alignNode1" presStyleIdx="4" presStyleCnt="5"/>
      <dgm:spPr/>
    </dgm:pt>
    <dgm:pt modelId="{BA67E4FC-E366-4DF6-AF1F-1C2F2D2E9C85}" type="pres">
      <dgm:prSet presAssocID="{D40A2B20-465D-4C03-A502-09AB2FB51500}" presName="horz1" presStyleCnt="0"/>
      <dgm:spPr/>
    </dgm:pt>
    <dgm:pt modelId="{38616263-6976-429C-BDBD-AF2A2A05B113}" type="pres">
      <dgm:prSet presAssocID="{D40A2B20-465D-4C03-A502-09AB2FB51500}" presName="tx1" presStyleLbl="revTx" presStyleIdx="4" presStyleCnt="5"/>
      <dgm:spPr/>
    </dgm:pt>
    <dgm:pt modelId="{E6ECBD30-096E-4EB0-8D7E-D5C72CD38A53}" type="pres">
      <dgm:prSet presAssocID="{D40A2B20-465D-4C03-A502-09AB2FB51500}" presName="vert1" presStyleCnt="0"/>
      <dgm:spPr/>
    </dgm:pt>
  </dgm:ptLst>
  <dgm:cxnLst>
    <dgm:cxn modelId="{BCC89519-9481-4171-AC8C-7F5FC21E5AA4}" type="presOf" srcId="{117C48BB-5405-4F94-A823-2B0AFCCF8B13}" destId="{ED4891F3-CF1B-42FD-9114-B72E5AE3A6A7}" srcOrd="0" destOrd="0" presId="urn:microsoft.com/office/officeart/2008/layout/LinedList"/>
    <dgm:cxn modelId="{9D3ADB37-9DD5-4AE2-87B4-CC8162EA49A5}" type="presOf" srcId="{79A71629-5835-439E-9FC7-AEEDC75DA109}" destId="{837EDC28-BC88-41B7-9A25-36AF6470C01A}" srcOrd="0" destOrd="0" presId="urn:microsoft.com/office/officeart/2008/layout/LinedList"/>
    <dgm:cxn modelId="{063F2442-2E63-4561-9FD1-3B5F5BEE280E}" srcId="{AFFE9365-620E-4CC8-81C7-2EB129A71F63}" destId="{CE220A9C-36CA-4326-8DCA-4BF1FC48AB74}" srcOrd="0" destOrd="0" parTransId="{B8A9E8F6-41EA-4779-96B1-494A55A54F73}" sibTransId="{F0AA7C00-96B9-43B6-A8B5-6D62FADEC435}"/>
    <dgm:cxn modelId="{C44EE842-2FBB-493E-8BF5-F57A24518894}" type="presOf" srcId="{AFFE9365-620E-4CC8-81C7-2EB129A71F63}" destId="{11988CB1-837E-4493-AD02-E4F9A62209BF}" srcOrd="0" destOrd="0" presId="urn:microsoft.com/office/officeart/2008/layout/LinedList"/>
    <dgm:cxn modelId="{AFD31E75-2DFB-4F3E-A5E6-0747595BCAC3}" type="presOf" srcId="{CE220A9C-36CA-4326-8DCA-4BF1FC48AB74}" destId="{9142C259-3A9A-459A-960A-C9F7895E96A7}" srcOrd="0" destOrd="0" presId="urn:microsoft.com/office/officeart/2008/layout/LinedList"/>
    <dgm:cxn modelId="{9E3DA0A3-BD5D-4DBC-AE05-952ECD055FCC}" srcId="{AFFE9365-620E-4CC8-81C7-2EB129A71F63}" destId="{94E2A5DD-4C9D-4E51-8A84-7B5E48411319}" srcOrd="1" destOrd="0" parTransId="{94EF63B8-3F26-42A5-B784-75396A927718}" sibTransId="{FD03DC4A-2AD3-4508-BD7A-2AAE4DFB97E3}"/>
    <dgm:cxn modelId="{DDBAE6A4-4711-4B6E-8CE8-FB1CE0B660E6}" srcId="{AFFE9365-620E-4CC8-81C7-2EB129A71F63}" destId="{79A71629-5835-439E-9FC7-AEEDC75DA109}" srcOrd="2" destOrd="0" parTransId="{5E90EF42-292A-4056-ACAF-77E4C32B12B7}" sibTransId="{2ED93777-A9A0-4F87-A9DB-0F030BF752BF}"/>
    <dgm:cxn modelId="{397EACAB-4CEC-4554-8111-B900FE28AD01}" srcId="{AFFE9365-620E-4CC8-81C7-2EB129A71F63}" destId="{D40A2B20-465D-4C03-A502-09AB2FB51500}" srcOrd="4" destOrd="0" parTransId="{55D94CAF-6434-4925-9F61-403A68FD0CF1}" sibTransId="{8E411434-D11D-4691-B100-7EAE6C49EA15}"/>
    <dgm:cxn modelId="{3D2B56B0-BBFE-43F3-B40E-C27AB84D93EC}" type="presOf" srcId="{D40A2B20-465D-4C03-A502-09AB2FB51500}" destId="{38616263-6976-429C-BDBD-AF2A2A05B113}" srcOrd="0" destOrd="0" presId="urn:microsoft.com/office/officeart/2008/layout/LinedList"/>
    <dgm:cxn modelId="{E4CAAFEC-8EF1-48FD-845F-6E4767308882}" type="presOf" srcId="{94E2A5DD-4C9D-4E51-8A84-7B5E48411319}" destId="{9EBDA5BF-E920-45D0-A008-5FFFA9723E92}" srcOrd="0" destOrd="0" presId="urn:microsoft.com/office/officeart/2008/layout/LinedList"/>
    <dgm:cxn modelId="{691067FE-1EC0-4567-BA06-7504F9BA505E}" srcId="{AFFE9365-620E-4CC8-81C7-2EB129A71F63}" destId="{117C48BB-5405-4F94-A823-2B0AFCCF8B13}" srcOrd="3" destOrd="0" parTransId="{0A479C8A-8EAA-4221-8B68-E3E4E56A0D26}" sibTransId="{F619BAFE-692C-4C9E-AE5C-37B5F387F585}"/>
    <dgm:cxn modelId="{C6BBDF42-B0BC-4EAB-9B72-56AEC99D7D66}" type="presParOf" srcId="{11988CB1-837E-4493-AD02-E4F9A62209BF}" destId="{DBA1A333-3EA8-4EE6-99A9-D6F14F2BC2AA}" srcOrd="0" destOrd="0" presId="urn:microsoft.com/office/officeart/2008/layout/LinedList"/>
    <dgm:cxn modelId="{74062A1E-45AF-4DDB-B50A-33B53509296F}" type="presParOf" srcId="{11988CB1-837E-4493-AD02-E4F9A62209BF}" destId="{ABD0FFF7-2A28-4F40-A21C-740B3C24D059}" srcOrd="1" destOrd="0" presId="urn:microsoft.com/office/officeart/2008/layout/LinedList"/>
    <dgm:cxn modelId="{8C452739-79A4-4C85-84B3-92A499F5E6DE}" type="presParOf" srcId="{ABD0FFF7-2A28-4F40-A21C-740B3C24D059}" destId="{9142C259-3A9A-459A-960A-C9F7895E96A7}" srcOrd="0" destOrd="0" presId="urn:microsoft.com/office/officeart/2008/layout/LinedList"/>
    <dgm:cxn modelId="{6F5968D6-31C2-4D9F-BC5B-6219B5C0D5C1}" type="presParOf" srcId="{ABD0FFF7-2A28-4F40-A21C-740B3C24D059}" destId="{FB5A1F0C-AAB6-46AE-8F8C-35D52D3A691B}" srcOrd="1" destOrd="0" presId="urn:microsoft.com/office/officeart/2008/layout/LinedList"/>
    <dgm:cxn modelId="{B5575914-370C-4219-8338-ACB773CD9251}" type="presParOf" srcId="{11988CB1-837E-4493-AD02-E4F9A62209BF}" destId="{023A0B3E-5E6F-420B-8A42-DB190FA5DCFC}" srcOrd="2" destOrd="0" presId="urn:microsoft.com/office/officeart/2008/layout/LinedList"/>
    <dgm:cxn modelId="{F11D4362-61B7-46FB-8747-9381DC64F998}" type="presParOf" srcId="{11988CB1-837E-4493-AD02-E4F9A62209BF}" destId="{8DCB7E2B-DA0C-4390-A070-34200B8E5C4B}" srcOrd="3" destOrd="0" presId="urn:microsoft.com/office/officeart/2008/layout/LinedList"/>
    <dgm:cxn modelId="{1376389A-6CEF-4351-8CBE-3E3646F6DE06}" type="presParOf" srcId="{8DCB7E2B-DA0C-4390-A070-34200B8E5C4B}" destId="{9EBDA5BF-E920-45D0-A008-5FFFA9723E92}" srcOrd="0" destOrd="0" presId="urn:microsoft.com/office/officeart/2008/layout/LinedList"/>
    <dgm:cxn modelId="{D5646031-337E-4F4F-8526-716500F5A42D}" type="presParOf" srcId="{8DCB7E2B-DA0C-4390-A070-34200B8E5C4B}" destId="{0CD10332-9822-483B-91B6-0355879F0100}" srcOrd="1" destOrd="0" presId="urn:microsoft.com/office/officeart/2008/layout/LinedList"/>
    <dgm:cxn modelId="{8CD33A44-E60F-4E21-8EC0-21FDA0070718}" type="presParOf" srcId="{11988CB1-837E-4493-AD02-E4F9A62209BF}" destId="{F2F20B44-EEE4-49CA-AB6A-4543852374D8}" srcOrd="4" destOrd="0" presId="urn:microsoft.com/office/officeart/2008/layout/LinedList"/>
    <dgm:cxn modelId="{C3F1E806-EDE3-486F-8167-B8B62D6A9928}" type="presParOf" srcId="{11988CB1-837E-4493-AD02-E4F9A62209BF}" destId="{ABAA0628-B0D1-4C8A-8165-ADE58ACC0301}" srcOrd="5" destOrd="0" presId="urn:microsoft.com/office/officeart/2008/layout/LinedList"/>
    <dgm:cxn modelId="{3B971322-BE1A-4DB9-B435-2A9579DC12D7}" type="presParOf" srcId="{ABAA0628-B0D1-4C8A-8165-ADE58ACC0301}" destId="{837EDC28-BC88-41B7-9A25-36AF6470C01A}" srcOrd="0" destOrd="0" presId="urn:microsoft.com/office/officeart/2008/layout/LinedList"/>
    <dgm:cxn modelId="{DE409EE0-2F1D-4757-A87B-519D5DC7CF79}" type="presParOf" srcId="{ABAA0628-B0D1-4C8A-8165-ADE58ACC0301}" destId="{7889764E-5FA0-4CE6-98CC-57129F5923DE}" srcOrd="1" destOrd="0" presId="urn:microsoft.com/office/officeart/2008/layout/LinedList"/>
    <dgm:cxn modelId="{60F19582-4BC2-4B59-8249-3BC39F2D6743}" type="presParOf" srcId="{11988CB1-837E-4493-AD02-E4F9A62209BF}" destId="{FB501C1A-D8CF-4A79-8A0E-6F92C7F925B1}" srcOrd="6" destOrd="0" presId="urn:microsoft.com/office/officeart/2008/layout/LinedList"/>
    <dgm:cxn modelId="{6898A6BE-55EA-4B96-B532-F7401A81F812}" type="presParOf" srcId="{11988CB1-837E-4493-AD02-E4F9A62209BF}" destId="{A9E6672B-498B-4008-ACA8-6F5EE8167C36}" srcOrd="7" destOrd="0" presId="urn:microsoft.com/office/officeart/2008/layout/LinedList"/>
    <dgm:cxn modelId="{4FBDE322-3414-43C6-8447-4D67ECB3C3CF}" type="presParOf" srcId="{A9E6672B-498B-4008-ACA8-6F5EE8167C36}" destId="{ED4891F3-CF1B-42FD-9114-B72E5AE3A6A7}" srcOrd="0" destOrd="0" presId="urn:microsoft.com/office/officeart/2008/layout/LinedList"/>
    <dgm:cxn modelId="{B8EF722B-9E4F-49CE-AA71-5ADC2B88BFE1}" type="presParOf" srcId="{A9E6672B-498B-4008-ACA8-6F5EE8167C36}" destId="{FC1E64CC-BA19-4DBB-BC40-89F6A37B0640}" srcOrd="1" destOrd="0" presId="urn:microsoft.com/office/officeart/2008/layout/LinedList"/>
    <dgm:cxn modelId="{436C6C6D-408A-4F61-9DEA-05CE4434D8C3}" type="presParOf" srcId="{11988CB1-837E-4493-AD02-E4F9A62209BF}" destId="{8A628D46-2496-469A-A186-D838B61855CC}" srcOrd="8" destOrd="0" presId="urn:microsoft.com/office/officeart/2008/layout/LinedList"/>
    <dgm:cxn modelId="{70F14787-4E6E-4F8E-A827-0AA81C814768}" type="presParOf" srcId="{11988CB1-837E-4493-AD02-E4F9A62209BF}" destId="{BA67E4FC-E366-4DF6-AF1F-1C2F2D2E9C85}" srcOrd="9" destOrd="0" presId="urn:microsoft.com/office/officeart/2008/layout/LinedList"/>
    <dgm:cxn modelId="{BC49BBCA-B31D-49AA-B455-B0448C173D95}" type="presParOf" srcId="{BA67E4FC-E366-4DF6-AF1F-1C2F2D2E9C85}" destId="{38616263-6976-429C-BDBD-AF2A2A05B113}" srcOrd="0" destOrd="0" presId="urn:microsoft.com/office/officeart/2008/layout/LinedList"/>
    <dgm:cxn modelId="{40053B4D-901B-4803-BB02-A7837D99B47C}" type="presParOf" srcId="{BA67E4FC-E366-4DF6-AF1F-1C2F2D2E9C85}" destId="{E6ECBD30-096E-4EB0-8D7E-D5C72CD38A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07BF-DD35-4390-9752-1FFFFC70D4B2}">
      <dsp:nvSpPr>
        <dsp:cNvPr id="0" name=""/>
        <dsp:cNvSpPr/>
      </dsp:nvSpPr>
      <dsp:spPr>
        <a:xfrm>
          <a:off x="0" y="1115445"/>
          <a:ext cx="690051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Have a pet dragon </a:t>
          </a:r>
        </a:p>
      </dsp:txBody>
      <dsp:txXfrm>
        <a:off x="76105" y="1191550"/>
        <a:ext cx="6748302" cy="1406815"/>
      </dsp:txXfrm>
    </dsp:sp>
    <dsp:sp modelId="{68D32781-794F-4F04-9197-83BA83B1B199}">
      <dsp:nvSpPr>
        <dsp:cNvPr id="0" name=""/>
        <dsp:cNvSpPr/>
      </dsp:nvSpPr>
      <dsp:spPr>
        <a:xfrm>
          <a:off x="0" y="2861670"/>
          <a:ext cx="6900512" cy="1559025"/>
        </a:xfrm>
        <a:prstGeom prst="roundRect">
          <a:avLst/>
        </a:prstGeom>
        <a:solidFill>
          <a:schemeClr val="accent2">
            <a:hueOff val="-1494853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Have a pet gargoyle</a:t>
          </a:r>
        </a:p>
      </dsp:txBody>
      <dsp:txXfrm>
        <a:off x="76105" y="2937775"/>
        <a:ext cx="6748302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01CD8-F1A6-4452-A1EC-F452EF747503}">
      <dsp:nvSpPr>
        <dsp:cNvPr id="0" name=""/>
        <dsp:cNvSpPr/>
      </dsp:nvSpPr>
      <dsp:spPr>
        <a:xfrm>
          <a:off x="712684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4A56A-4A39-45C7-B031-54C781DF5BE2}">
      <dsp:nvSpPr>
        <dsp:cNvPr id="0" name=""/>
        <dsp:cNvSpPr/>
      </dsp:nvSpPr>
      <dsp:spPr>
        <a:xfrm>
          <a:off x="1129497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75D9-8556-40A4-B9CA-24DF4B95DB37}">
      <dsp:nvSpPr>
        <dsp:cNvPr id="0" name=""/>
        <dsp:cNvSpPr/>
      </dsp:nvSpPr>
      <dsp:spPr>
        <a:xfrm>
          <a:off x="87465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Learn the history of Earth Day</a:t>
          </a:r>
        </a:p>
      </dsp:txBody>
      <dsp:txXfrm>
        <a:off x="87465" y="2661970"/>
        <a:ext cx="3206250" cy="720000"/>
      </dsp:txXfrm>
    </dsp:sp>
    <dsp:sp modelId="{CFD09997-A85A-4D9B-A2A0-DD19CFEBC9E7}">
      <dsp:nvSpPr>
        <dsp:cNvPr id="0" name=""/>
        <dsp:cNvSpPr/>
      </dsp:nvSpPr>
      <dsp:spPr>
        <a:xfrm>
          <a:off x="4480028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54D0-09DB-4934-A826-B089E15A4488}">
      <dsp:nvSpPr>
        <dsp:cNvPr id="0" name=""/>
        <dsp:cNvSpPr/>
      </dsp:nvSpPr>
      <dsp:spPr>
        <a:xfrm>
          <a:off x="4896840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49304-147D-49DF-9C80-2AA4622AC948}">
      <dsp:nvSpPr>
        <dsp:cNvPr id="0" name=""/>
        <dsp:cNvSpPr/>
      </dsp:nvSpPr>
      <dsp:spPr>
        <a:xfrm>
          <a:off x="3854809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Discuss the importance of the Day</a:t>
          </a:r>
        </a:p>
      </dsp:txBody>
      <dsp:txXfrm>
        <a:off x="3854809" y="2661970"/>
        <a:ext cx="3206250" cy="720000"/>
      </dsp:txXfrm>
    </dsp:sp>
    <dsp:sp modelId="{E7F22C83-7F63-4B51-8763-03C431797F20}">
      <dsp:nvSpPr>
        <dsp:cNvPr id="0" name=""/>
        <dsp:cNvSpPr/>
      </dsp:nvSpPr>
      <dsp:spPr>
        <a:xfrm>
          <a:off x="8247372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D65CC-5932-4432-8C83-66A7CEA48B66}">
      <dsp:nvSpPr>
        <dsp:cNvPr id="0" name=""/>
        <dsp:cNvSpPr/>
      </dsp:nvSpPr>
      <dsp:spPr>
        <a:xfrm>
          <a:off x="8664184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C5ACE-D077-4999-9EE5-3427C8645C18}">
      <dsp:nvSpPr>
        <dsp:cNvPr id="0" name=""/>
        <dsp:cNvSpPr/>
      </dsp:nvSpPr>
      <dsp:spPr>
        <a:xfrm>
          <a:off x="7622153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Learn what you can do </a:t>
          </a:r>
        </a:p>
      </dsp:txBody>
      <dsp:txXfrm>
        <a:off x="7622153" y="2661970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A333-3EA8-4EE6-99A9-D6F14F2BC2AA}">
      <dsp:nvSpPr>
        <dsp:cNvPr id="0" name=""/>
        <dsp:cNvSpPr/>
      </dsp:nvSpPr>
      <dsp:spPr>
        <a:xfrm>
          <a:off x="0" y="4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2C259-3A9A-459A-960A-C9F7895E96A7}">
      <dsp:nvSpPr>
        <dsp:cNvPr id="0" name=""/>
        <dsp:cNvSpPr/>
      </dsp:nvSpPr>
      <dsp:spPr>
        <a:xfrm>
          <a:off x="0" y="493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first Earth Day led to the creation of the Environmental Protection Agency </a:t>
          </a:r>
        </a:p>
      </dsp:txBody>
      <dsp:txXfrm>
        <a:off x="0" y="493"/>
        <a:ext cx="10515600" cy="808324"/>
      </dsp:txXfrm>
    </dsp:sp>
    <dsp:sp modelId="{023A0B3E-5E6F-420B-8A42-DB190FA5DCFC}">
      <dsp:nvSpPr>
        <dsp:cNvPr id="0" name=""/>
        <dsp:cNvSpPr/>
      </dsp:nvSpPr>
      <dsp:spPr>
        <a:xfrm>
          <a:off x="0" y="80881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DA5BF-E920-45D0-A008-5FFFA9723E92}">
      <dsp:nvSpPr>
        <dsp:cNvPr id="0" name=""/>
        <dsp:cNvSpPr/>
      </dsp:nvSpPr>
      <dsp:spPr>
        <a:xfrm>
          <a:off x="0" y="808818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1970 Congress passed the National Environmental Education Act,  the Occupational Safety and Health Act, and the Clean Air Act. </a:t>
          </a:r>
        </a:p>
      </dsp:txBody>
      <dsp:txXfrm>
        <a:off x="0" y="808818"/>
        <a:ext cx="10515600" cy="808324"/>
      </dsp:txXfrm>
    </dsp:sp>
    <dsp:sp modelId="{F2F20B44-EEE4-49CA-AB6A-4543852374D8}">
      <dsp:nvSpPr>
        <dsp:cNvPr id="0" name=""/>
        <dsp:cNvSpPr/>
      </dsp:nvSpPr>
      <dsp:spPr>
        <a:xfrm>
          <a:off x="0" y="16171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EDC28-BC88-41B7-9A25-36AF6470C01A}">
      <dsp:nvSpPr>
        <dsp:cNvPr id="0" name=""/>
        <dsp:cNvSpPr/>
      </dsp:nvSpPr>
      <dsp:spPr>
        <a:xfrm>
          <a:off x="0" y="1617143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1972 Congress passed the Clean Water Act. </a:t>
          </a:r>
        </a:p>
      </dsp:txBody>
      <dsp:txXfrm>
        <a:off x="0" y="1617143"/>
        <a:ext cx="10515600" cy="808324"/>
      </dsp:txXfrm>
    </dsp:sp>
    <dsp:sp modelId="{FB501C1A-D8CF-4A79-8A0E-6F92C7F925B1}">
      <dsp:nvSpPr>
        <dsp:cNvPr id="0" name=""/>
        <dsp:cNvSpPr/>
      </dsp:nvSpPr>
      <dsp:spPr>
        <a:xfrm>
          <a:off x="0" y="2425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891F3-CF1B-42FD-9114-B72E5AE3A6A7}">
      <dsp:nvSpPr>
        <dsp:cNvPr id="0" name=""/>
        <dsp:cNvSpPr/>
      </dsp:nvSpPr>
      <dsp:spPr>
        <a:xfrm>
          <a:off x="0" y="2425467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1973 Congress passed the Endangered Species Act and soon after the Federal Insecticide, Fungicide, and Rodenticide Act. </a:t>
          </a:r>
        </a:p>
      </dsp:txBody>
      <dsp:txXfrm>
        <a:off x="0" y="2425467"/>
        <a:ext cx="10515600" cy="808324"/>
      </dsp:txXfrm>
    </dsp:sp>
    <dsp:sp modelId="{8A628D46-2496-469A-A186-D838B61855CC}">
      <dsp:nvSpPr>
        <dsp:cNvPr id="0" name=""/>
        <dsp:cNvSpPr/>
      </dsp:nvSpPr>
      <dsp:spPr>
        <a:xfrm>
          <a:off x="0" y="323379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16263-6976-429C-BDBD-AF2A2A05B113}">
      <dsp:nvSpPr>
        <dsp:cNvPr id="0" name=""/>
        <dsp:cNvSpPr/>
      </dsp:nvSpPr>
      <dsp:spPr>
        <a:xfrm>
          <a:off x="0" y="3233792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1990 - Earth Day went global, mobilizing 200 million people in 141 countries and lifting environmental issues onto the world stage. Earth Day 1990 gave a huge boost to recycling efforts worldwide and helped pave the way for the 1992 United Nations Earth Summit in Rio de Janeiro</a:t>
          </a:r>
        </a:p>
      </dsp:txBody>
      <dsp:txXfrm>
        <a:off x="0" y="3233792"/>
        <a:ext cx="10515600" cy="808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0BD0-921E-4F28-B74C-A5FD24E0B608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6CBE-85D9-4286-8EDC-0337AAC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Pictured from left to right: Gaylord Nelson, Pete McCloskey, Denis Hayes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6CBE-85D9-4286-8EDC-0337AACA8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to complete a brief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6CBE-85D9-4286-8EDC-0337AACA8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6CBE-85D9-4286-8EDC-0337AACA8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4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8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sd.org/human-rel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day.org/take-action-now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F4F77-C23D-47C1-BBCF-E3BE2F6B1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3" b="-2"/>
          <a:stretch/>
        </p:blipFill>
        <p:spPr>
          <a:xfrm>
            <a:off x="-21330" y="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Earth Day</a:t>
            </a:r>
            <a:br>
              <a:rPr lang="en-US" dirty="0"/>
            </a:br>
            <a:r>
              <a:rPr lang="en-US" dirty="0"/>
              <a:t>April 22nd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10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Student Support &amp; Attendance Services</a:t>
            </a:r>
          </a:p>
          <a:p>
            <a:pPr algn="ctr"/>
            <a:r>
              <a:rPr lang="en-US" sz="3200" dirty="0"/>
              <a:t>Human Relations, Diversity &amp; Equity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ffice of the Superintendent / Brand - Downloads">
            <a:extLst>
              <a:ext uri="{FF2B5EF4-FFF2-40B4-BE49-F238E27FC236}">
                <a16:creationId xmlns:a16="http://schemas.microsoft.com/office/drawing/2014/main" id="{72582079-4BA3-638C-595C-E3953EDC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0" y="5831874"/>
            <a:ext cx="2616200" cy="77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ABB800-96C0-4AAB-8670-138791468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1" r="1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D6288-D079-4B71-B7B6-BBE6A3CD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400" dirty="0"/>
              <a:t>What is one thing you can commit to doing to help our Earth? </a:t>
            </a:r>
          </a:p>
        </p:txBody>
      </p:sp>
    </p:spTree>
    <p:extLst>
      <p:ext uri="{BB962C8B-B14F-4D97-AF65-F5344CB8AC3E}">
        <p14:creationId xmlns:p14="http://schemas.microsoft.com/office/powerpoint/2010/main" val="20219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4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4E9E6-75D9-41EB-81B5-51062465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dirty="0"/>
              <a:t>Which is better? </a:t>
            </a:r>
          </a:p>
        </p:txBody>
      </p:sp>
      <p:pic>
        <p:nvPicPr>
          <p:cNvPr id="5" name="Picture 5" descr="A picture containing cake, dessert, food, table&#10;&#10;Description automatically generated">
            <a:extLst>
              <a:ext uri="{FF2B5EF4-FFF2-40B4-BE49-F238E27FC236}">
                <a16:creationId xmlns:a16="http://schemas.microsoft.com/office/drawing/2014/main" id="{AA123B70-6936-49B9-890F-00F13467B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3" r="1" b="1"/>
          <a:stretch/>
        </p:blipFill>
        <p:spPr>
          <a:xfrm>
            <a:off x="6" y="1"/>
            <a:ext cx="6005375" cy="419628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4" name="Picture 4" descr="A picture containing cup, food, table, coffee&#10;&#10;Description automatically generated">
            <a:extLst>
              <a:ext uri="{FF2B5EF4-FFF2-40B4-BE49-F238E27FC236}">
                <a16:creationId xmlns:a16="http://schemas.microsoft.com/office/drawing/2014/main" id="{B2B878C6-5C09-4D00-9D99-C9B96A2F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8" r="1" b="1"/>
          <a:stretch/>
        </p:blipFill>
        <p:spPr>
          <a:xfrm>
            <a:off x="6185045" y="-1"/>
            <a:ext cx="6006950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4925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3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CB5AA-E115-4918-B0A7-B2DDC3BC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Teacher Feedback Survey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B7CBAC9-E1F9-2C5F-E998-03FB6795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57" y="969177"/>
            <a:ext cx="3795138" cy="37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54534-5B50-41E4-9215-E72699A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839865"/>
            <a:ext cx="10909640" cy="9049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For additional resources, visit us at: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hlinkClick r:id="rId3"/>
              </a:rPr>
              <a:t>https://www.lausd.org/human-relations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 website with rainbows and a trophy&#10;&#10;AI-generated content may be incorrect.">
            <a:extLst>
              <a:ext uri="{FF2B5EF4-FFF2-40B4-BE49-F238E27FC236}">
                <a16:creationId xmlns:a16="http://schemas.microsoft.com/office/drawing/2014/main" id="{3D02BB97-8A1D-97FB-DB81-C4442049E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268" y="2633472"/>
            <a:ext cx="6790415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81826-504D-4C3A-8844-DB96107B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Would you rather...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4925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24BDDAB-29F9-41EB-8B08-D42F1A9B7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9282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89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B58A0-3D29-4B8B-AB1F-7D3BB4E0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Objectives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4925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4FD8A6E-88CC-42A2-B56C-AADB90EAF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14766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11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5DA1B-67EF-4FFA-9A25-F4413DA63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875C79-AB54-449E-990C-6A315740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8897" cy="6858000"/>
          </a:xfrm>
          <a:custGeom>
            <a:avLst/>
            <a:gdLst>
              <a:gd name="connsiteX0" fmla="*/ 0 w 5098897"/>
              <a:gd name="connsiteY0" fmla="*/ 0 h 6858000"/>
              <a:gd name="connsiteX1" fmla="*/ 373710 w 5098897"/>
              <a:gd name="connsiteY1" fmla="*/ 0 h 6858000"/>
              <a:gd name="connsiteX2" fmla="*/ 1558456 w 5098897"/>
              <a:gd name="connsiteY2" fmla="*/ 0 h 6858000"/>
              <a:gd name="connsiteX3" fmla="*/ 5080755 w 5098897"/>
              <a:gd name="connsiteY3" fmla="*/ 0 h 6858000"/>
              <a:gd name="connsiteX4" fmla="*/ 5071148 w 5098897"/>
              <a:gd name="connsiteY4" fmla="*/ 94743 h 6858000"/>
              <a:gd name="connsiteX5" fmla="*/ 5076199 w 5098897"/>
              <a:gd name="connsiteY5" fmla="*/ 421478 h 6858000"/>
              <a:gd name="connsiteX6" fmla="*/ 5080133 w 5098897"/>
              <a:gd name="connsiteY6" fmla="*/ 811578 h 6858000"/>
              <a:gd name="connsiteX7" fmla="*/ 5060462 w 5098897"/>
              <a:gd name="connsiteY7" fmla="*/ 1112800 h 6858000"/>
              <a:gd name="connsiteX8" fmla="*/ 5088255 w 5098897"/>
              <a:gd name="connsiteY8" fmla="*/ 1795349 h 6858000"/>
              <a:gd name="connsiteX9" fmla="*/ 5086606 w 5098897"/>
              <a:gd name="connsiteY9" fmla="*/ 2325572 h 6858000"/>
              <a:gd name="connsiteX10" fmla="*/ 5077468 w 5098897"/>
              <a:gd name="connsiteY10" fmla="*/ 2782173 h 6858000"/>
              <a:gd name="connsiteX11" fmla="*/ 5082925 w 5098897"/>
              <a:gd name="connsiteY11" fmla="*/ 2983199 h 6858000"/>
              <a:gd name="connsiteX12" fmla="*/ 5069219 w 5098897"/>
              <a:gd name="connsiteY12" fmla="*/ 3528424 h 6858000"/>
              <a:gd name="connsiteX13" fmla="*/ 5079752 w 5098897"/>
              <a:gd name="connsiteY13" fmla="*/ 4333548 h 6858000"/>
              <a:gd name="connsiteX14" fmla="*/ 5078864 w 5098897"/>
              <a:gd name="connsiteY14" fmla="*/ 5023089 h 6858000"/>
              <a:gd name="connsiteX15" fmla="*/ 5083179 w 5098897"/>
              <a:gd name="connsiteY15" fmla="*/ 5248657 h 6858000"/>
              <a:gd name="connsiteX16" fmla="*/ 5083179 w 5098897"/>
              <a:gd name="connsiteY16" fmla="*/ 5462145 h 6858000"/>
              <a:gd name="connsiteX17" fmla="*/ 5045104 w 5098897"/>
              <a:gd name="connsiteY17" fmla="*/ 6116592 h 6858000"/>
              <a:gd name="connsiteX18" fmla="*/ 5060560 w 5098897"/>
              <a:gd name="connsiteY18" fmla="*/ 6703830 h 6858000"/>
              <a:gd name="connsiteX19" fmla="*/ 5078455 w 5098897"/>
              <a:gd name="connsiteY19" fmla="*/ 6858000 h 6858000"/>
              <a:gd name="connsiteX20" fmla="*/ 1558456 w 5098897"/>
              <a:gd name="connsiteY20" fmla="*/ 6858000 h 6858000"/>
              <a:gd name="connsiteX21" fmla="*/ 373710 w 5098897"/>
              <a:gd name="connsiteY21" fmla="*/ 6858000 h 6858000"/>
              <a:gd name="connsiteX22" fmla="*/ 0 w 5098897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8897" h="6858000">
                <a:moveTo>
                  <a:pt x="0" y="0"/>
                </a:moveTo>
                <a:lnTo>
                  <a:pt x="373710" y="0"/>
                </a:lnTo>
                <a:lnTo>
                  <a:pt x="1558456" y="0"/>
                </a:lnTo>
                <a:lnTo>
                  <a:pt x="5080755" y="0"/>
                </a:lnTo>
                <a:lnTo>
                  <a:pt x="5071148" y="94743"/>
                </a:lnTo>
                <a:cubicBezTo>
                  <a:pt x="5064301" y="203476"/>
                  <a:pt x="5068965" y="312476"/>
                  <a:pt x="5076199" y="421478"/>
                </a:cubicBezTo>
                <a:cubicBezTo>
                  <a:pt x="5087025" y="551239"/>
                  <a:pt x="5088345" y="681629"/>
                  <a:pt x="5080133" y="811578"/>
                </a:cubicBezTo>
                <a:cubicBezTo>
                  <a:pt x="5072138" y="911901"/>
                  <a:pt x="5063127" y="1012222"/>
                  <a:pt x="5060462" y="1112800"/>
                </a:cubicBezTo>
                <a:cubicBezTo>
                  <a:pt x="5054115" y="1341673"/>
                  <a:pt x="5073153" y="1568129"/>
                  <a:pt x="5088255" y="1795349"/>
                </a:cubicBezTo>
                <a:cubicBezTo>
                  <a:pt x="5099932" y="1972217"/>
                  <a:pt x="5105389" y="2148830"/>
                  <a:pt x="5086606" y="2325572"/>
                </a:cubicBezTo>
                <a:cubicBezTo>
                  <a:pt x="5070615" y="2477390"/>
                  <a:pt x="5062238" y="2629462"/>
                  <a:pt x="5077468" y="2782173"/>
                </a:cubicBezTo>
                <a:cubicBezTo>
                  <a:pt x="5084194" y="2848928"/>
                  <a:pt x="5091429" y="2916445"/>
                  <a:pt x="5082925" y="2983199"/>
                </a:cubicBezTo>
                <a:cubicBezTo>
                  <a:pt x="5059953" y="3164643"/>
                  <a:pt x="5063508" y="3346598"/>
                  <a:pt x="5069219" y="3528424"/>
                </a:cubicBezTo>
                <a:cubicBezTo>
                  <a:pt x="5077722" y="3796840"/>
                  <a:pt x="5091809" y="4064876"/>
                  <a:pt x="5079752" y="4333548"/>
                </a:cubicBezTo>
                <a:cubicBezTo>
                  <a:pt x="5069472" y="4563183"/>
                  <a:pt x="5086098" y="4793201"/>
                  <a:pt x="5078864" y="5023089"/>
                </a:cubicBezTo>
                <a:cubicBezTo>
                  <a:pt x="5076427" y="5098301"/>
                  <a:pt x="5077874" y="5173586"/>
                  <a:pt x="5083179" y="5248657"/>
                </a:cubicBezTo>
                <a:cubicBezTo>
                  <a:pt x="5089716" y="5319671"/>
                  <a:pt x="5089716" y="5391131"/>
                  <a:pt x="5083179" y="5462145"/>
                </a:cubicBezTo>
                <a:cubicBezTo>
                  <a:pt x="5058684" y="5679573"/>
                  <a:pt x="5048659" y="5898020"/>
                  <a:pt x="5045104" y="6116592"/>
                </a:cubicBezTo>
                <a:cubicBezTo>
                  <a:pt x="5041868" y="6312661"/>
                  <a:pt x="5043486" y="6508657"/>
                  <a:pt x="5060560" y="6703830"/>
                </a:cubicBezTo>
                <a:lnTo>
                  <a:pt x="5078455" y="6858000"/>
                </a:lnTo>
                <a:lnTo>
                  <a:pt x="1558456" y="6858000"/>
                </a:lnTo>
                <a:lnTo>
                  <a:pt x="373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4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E0177-FA8D-4A54-929B-9964E2DE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1" y="643467"/>
            <a:ext cx="4629150" cy="2568363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History of Earth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B9CE-1CA4-435D-8D8B-99FE2899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731" y="114300"/>
            <a:ext cx="6593449" cy="674369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Senator Gaylord Nelson, a junior senator from Wisconsin, had long been concerned about the deteriorating environment.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/>
              <a:t>January 1969 – the world </a:t>
            </a:r>
            <a:r>
              <a:rPr lang="en-US" dirty="0">
                <a:ea typeface="+mn-lt"/>
                <a:cs typeface="+mn-lt"/>
              </a:rPr>
              <a:t>witnessed the ravages of a massive oil spill in Santa Barbara, California.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Senator Nelson announced the idea for a teach-in on college campuses and persuaded Pete McCloskey, a Republican Congressman, to serve as his co-chair.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They recruited Denis Hayes, a young activist, to organize the campus teach-ins.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They choose April 22, a weekday falling between Spring Break and Final Exams, to maximize student participation. </a:t>
            </a:r>
            <a:endParaRPr lang="en-US" dirty="0"/>
          </a:p>
        </p:txBody>
      </p:sp>
      <p:pic>
        <p:nvPicPr>
          <p:cNvPr id="1026" name="Picture 2" descr="Gaylord Nelson - Wikipedia">
            <a:extLst>
              <a:ext uri="{FF2B5EF4-FFF2-40B4-BE49-F238E27FC236}">
                <a16:creationId xmlns:a16="http://schemas.microsoft.com/office/drawing/2014/main" id="{C14470E1-B31D-5530-3029-11E0A9CF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" y="3046094"/>
            <a:ext cx="1458658" cy="17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e McCloskey - Wikipedia">
            <a:extLst>
              <a:ext uri="{FF2B5EF4-FFF2-40B4-BE49-F238E27FC236}">
                <a16:creationId xmlns:a16="http://schemas.microsoft.com/office/drawing/2014/main" id="{EB5749C0-92CF-90DC-F0A1-B7EDA182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61" y="4396762"/>
            <a:ext cx="1458658" cy="17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th Day at 45: Denis Hayes on going global, 'dreadful failure' of climate  action | Greenbiz">
            <a:extLst>
              <a:ext uri="{FF2B5EF4-FFF2-40B4-BE49-F238E27FC236}">
                <a16:creationId xmlns:a16="http://schemas.microsoft.com/office/drawing/2014/main" id="{55350CBF-CE9E-D924-7A2D-9FC0006F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62" y="3046095"/>
            <a:ext cx="1470539" cy="17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7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4DC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60518-ED40-43F9-B42A-A22BE9D9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What Came Next?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8907929-72DF-0990-F19B-1D4B8DA24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86789"/>
          <a:ext cx="10515600" cy="404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12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8E3DA-4A29-4373-9214-56D79645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9" r="-1" b="9159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C3EB03-C727-4434-9580-0652B08C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2982648"/>
            <a:ext cx="4584921" cy="30214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What is the most interesting thing you've learned so far about the history of Earth Day?</a:t>
            </a:r>
          </a:p>
        </p:txBody>
      </p:sp>
    </p:spTree>
    <p:extLst>
      <p:ext uri="{BB962C8B-B14F-4D97-AF65-F5344CB8AC3E}">
        <p14:creationId xmlns:p14="http://schemas.microsoft.com/office/powerpoint/2010/main" val="58430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D4030-5D8C-44BB-80FA-022E926C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Earth Day Today...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011FF202-6DC5-445F-9E59-114BE00A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4" r="34540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B0526-D1D2-4A77-B1A2-D441265D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Earth Day is the largest secular observance in the world.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 More than a billion people participate as a day of action to change human behavior and create global, national and local policy changes.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fight for a clean environment continues with increasing urgency, as the ravages of climate change become more and more apparent every day.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6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AEBFA3-383A-4B89-BDA1-EB1645CE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48" y="2702302"/>
            <a:ext cx="551737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/>
              <a:t>What is the most important issue regarding our Earth today?</a:t>
            </a:r>
          </a:p>
          <a:p>
            <a:endParaRPr lang="en-US" sz="3500" dirty="0"/>
          </a:p>
          <a:p>
            <a:r>
              <a:rPr lang="en-US" sz="3500" dirty="0"/>
              <a:t>What can be done about it?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11F6A4-A0AE-46F5-A390-79F1D5DD6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618776" y="307084"/>
            <a:ext cx="6571701" cy="655091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335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F815-D9AB-46DA-B8F9-D30032FE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What Can You Do?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ED21B587-A101-4231-ADC3-71BF1A898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4" r="18061"/>
          <a:stretch/>
        </p:blipFill>
        <p:spPr>
          <a:xfrm>
            <a:off x="572492" y="2089604"/>
            <a:ext cx="3941064" cy="4096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E7D4-8885-4023-9E0D-FB713E2B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83222"/>
            <a:ext cx="6701646" cy="46203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Acts of Green: organize a tree planting in your city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Civic Action: Advocate for climate action at your school/district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Community Action: Become a citizen scientist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Individual Action: make your next meal plant based, recycle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For more information about these and other steps to help the planet, visit </a:t>
            </a:r>
            <a:r>
              <a:rPr lang="en-US" sz="2400" dirty="0">
                <a:ea typeface="+mn-lt"/>
                <a:cs typeface="+mn-lt"/>
                <a:hlinkClick r:id="rId3"/>
              </a:rPr>
              <a:t>https://www.earthday.org/take-action-now/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990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C34DC1"/>
      </a:accent1>
      <a:accent2>
        <a:srgbClr val="823BB1"/>
      </a:accent2>
      <a:accent3>
        <a:srgbClr val="634DC3"/>
      </a:accent3>
      <a:accent4>
        <a:srgbClr val="3B56B1"/>
      </a:accent4>
      <a:accent5>
        <a:srgbClr val="4D99C3"/>
      </a:accent5>
      <a:accent6>
        <a:srgbClr val="3BB1AA"/>
      </a:accent6>
      <a:hlink>
        <a:srgbClr val="3F7C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CA20D3-3958-4F8C-AE65-6AAB1664BE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B416CC-7B79-47CF-A46B-5CE24C4E3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A1D2A-0861-4F22-A3DC-C1876ABB8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507</Words>
  <Application>Microsoft Macintosh PowerPoint</Application>
  <PresentationFormat>Widescreen</PresentationFormat>
  <Paragraphs>55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Modern Love</vt:lpstr>
      <vt:lpstr>The Hand</vt:lpstr>
      <vt:lpstr>SketchyVTI</vt:lpstr>
      <vt:lpstr>Earth Day April 22nd</vt:lpstr>
      <vt:lpstr>Would you rather...</vt:lpstr>
      <vt:lpstr>Objectives</vt:lpstr>
      <vt:lpstr>History of Earth Day</vt:lpstr>
      <vt:lpstr>What Came Next?</vt:lpstr>
      <vt:lpstr>PowerPoint Presentation</vt:lpstr>
      <vt:lpstr>Earth Day Today...</vt:lpstr>
      <vt:lpstr>PowerPoint Presentation</vt:lpstr>
      <vt:lpstr>What Can You Do?</vt:lpstr>
      <vt:lpstr>PowerPoint Presentation</vt:lpstr>
      <vt:lpstr>Which is better? </vt:lpstr>
      <vt:lpstr>Teacher Feedback Survey</vt:lpstr>
      <vt:lpstr>For additional resources, visit us at:  https://www.lausd.org/human-relations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Guppy, Talia</cp:lastModifiedBy>
  <cp:revision>314</cp:revision>
  <dcterms:created xsi:type="dcterms:W3CDTF">2020-09-24T12:57:57Z</dcterms:created>
  <dcterms:modified xsi:type="dcterms:W3CDTF">2025-08-20T21:32:23Z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